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9" r:id="rId5"/>
    <p:sldId id="288" r:id="rId6"/>
    <p:sldId id="289" r:id="rId7"/>
    <p:sldId id="270" r:id="rId8"/>
    <p:sldId id="271" r:id="rId9"/>
    <p:sldId id="272" r:id="rId10"/>
    <p:sldId id="273" r:id="rId11"/>
    <p:sldId id="281" r:id="rId12"/>
    <p:sldId id="274" r:id="rId13"/>
    <p:sldId id="275" r:id="rId14"/>
    <p:sldId id="276" r:id="rId15"/>
    <p:sldId id="286" r:id="rId16"/>
    <p:sldId id="287" r:id="rId17"/>
    <p:sldId id="277" r:id="rId18"/>
    <p:sldId id="278" r:id="rId19"/>
    <p:sldId id="280" r:id="rId20"/>
    <p:sldId id="282" r:id="rId21"/>
    <p:sldId id="283" r:id="rId22"/>
    <p:sldId id="284" r:id="rId23"/>
    <p:sldId id="285" r:id="rId24"/>
    <p:sldId id="267" r:id="rId25"/>
    <p:sldId id="279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050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9322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39278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1338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524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2392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1105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143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2025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895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8034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31F26-746E-4FD3-89E8-F9479C8B4186}" type="datetimeFigureOut">
              <a:rPr lang="zh-TW" altLang="en-US" smtClean="0"/>
              <a:pPr/>
              <a:t>2017/5/16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9420E-4B67-4B11-8588-18F8E5AD88F1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7764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 err="1" smtClean="0"/>
              <a:t>LoTW</a:t>
            </a:r>
            <a:r>
              <a:rPr lang="zh-TW" altLang="en-US" sz="4800" dirty="0" smtClean="0"/>
              <a:t>申請分享</a:t>
            </a:r>
            <a:endParaRPr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DE</a:t>
            </a:r>
            <a:r>
              <a:rPr lang="zh-TW" altLang="en-US" dirty="0" smtClean="0"/>
              <a:t> </a:t>
            </a:r>
            <a:r>
              <a:rPr lang="en-US" altLang="zh-TW" dirty="0" smtClean="0"/>
              <a:t>BX2ADE</a:t>
            </a:r>
          </a:p>
          <a:p>
            <a:r>
              <a:rPr lang="en-US" altLang="zh-TW" dirty="0" smtClean="0"/>
              <a:t>05/17/2017</a:t>
            </a:r>
            <a:endParaRPr lang="zh-TW" altLang="en-US" dirty="0"/>
          </a:p>
        </p:txBody>
      </p:sp>
      <p:pic>
        <p:nvPicPr>
          <p:cNvPr id="1026" name="Picture 2" descr="https://scontent.xx.fbcdn.net/hphotos-xfl1/v/t1.0-9/12799226_10201347552367939_493723532062743693_n.jpg?oh=0b7c82939de48b11fb2c1800ba7ae651&amp;oe=5757732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5179" y="850006"/>
            <a:ext cx="2645642" cy="4810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741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448" y="1746092"/>
            <a:ext cx="8426451" cy="47690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dirty="0" smtClean="0"/>
              <a:t>LOG</a:t>
            </a:r>
            <a:r>
              <a:rPr lang="zh-TW" altLang="en-US" dirty="0" smtClean="0"/>
              <a:t>上傳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5105400" y="3746500"/>
            <a:ext cx="5016499" cy="27686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6030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448" y="1746092"/>
            <a:ext cx="8426451" cy="47690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dirty="0" smtClean="0"/>
              <a:t>LOG</a:t>
            </a:r>
            <a:r>
              <a:rPr lang="zh-TW" altLang="en-US" dirty="0" smtClean="0"/>
              <a:t>上傳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5105400" y="3746500"/>
            <a:ext cx="5016499" cy="27686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792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/>
          <a:stretch>
            <a:fillRect/>
          </a:stretch>
        </p:blipFill>
        <p:spPr>
          <a:xfrm>
            <a:off x="1583372" y="1794153"/>
            <a:ext cx="9025256" cy="483250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dirty="0" smtClean="0"/>
              <a:t>http://lotw.arrl.org/lotwuser/default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1431924" y="3926801"/>
            <a:ext cx="4664076" cy="137906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251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664844" y="1690688"/>
            <a:ext cx="7755255" cy="417314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TW" altLang="en-US" dirty="0" smtClean="0"/>
              <a:t>查</a:t>
            </a:r>
            <a:r>
              <a:rPr lang="en-US" altLang="zh-TW" dirty="0" smtClean="0"/>
              <a:t>LOG</a:t>
            </a:r>
            <a:r>
              <a:rPr lang="zh-TW" altLang="en-US" dirty="0" smtClean="0"/>
              <a:t>內容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4040821" y="3090209"/>
            <a:ext cx="850900" cy="226099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531850"/>
            <a:ext cx="6248400" cy="3136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7472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194944" y="1690688"/>
            <a:ext cx="7755255" cy="417314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TW" altLang="en-US" dirty="0" smtClean="0"/>
              <a:t>查獎項內容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4269421" y="3091818"/>
            <a:ext cx="850900" cy="226099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440045" y="3016251"/>
            <a:ext cx="6645910" cy="3688715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5467666" y="3777258"/>
            <a:ext cx="2063434" cy="2356842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Picture 11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4505" y="985958"/>
            <a:ext cx="3981450" cy="3219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Straight Arrow Connector 12"/>
          <p:cNvCxnSpPr/>
          <p:nvPr/>
        </p:nvCxnSpPr>
        <p:spPr>
          <a:xfrm flipV="1">
            <a:off x="6896259" y="3016251"/>
            <a:ext cx="2616041" cy="137656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384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pic>
        <p:nvPicPr>
          <p:cNvPr id="14" name="圖片 2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5914" y="1403797"/>
            <a:ext cx="10509161" cy="5267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40450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pic>
        <p:nvPicPr>
          <p:cNvPr id="4" name="圖片 4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199" y="1352282"/>
            <a:ext cx="10327783" cy="53700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0438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194944" y="1690688"/>
            <a:ext cx="7755255" cy="4173141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TW" altLang="en-US" dirty="0" smtClean="0"/>
              <a:t>查獎項內容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4269421" y="3091818"/>
            <a:ext cx="850900" cy="226099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440045" y="3016251"/>
            <a:ext cx="6645910" cy="3688715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5467666" y="3777258"/>
            <a:ext cx="2063434" cy="2356842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Picture 1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8532" y="365125"/>
            <a:ext cx="3431224" cy="57165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" name="Straight Arrow Connector 12"/>
          <p:cNvCxnSpPr/>
          <p:nvPr/>
        </p:nvCxnSpPr>
        <p:spPr>
          <a:xfrm flipV="1">
            <a:off x="6883400" y="3016251"/>
            <a:ext cx="2628900" cy="295274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74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503043" y="1764152"/>
            <a:ext cx="8898255" cy="4871204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TW" altLang="en-US" dirty="0" smtClean="0"/>
              <a:t>查獎項內容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1642743" y="3960955"/>
            <a:ext cx="850900" cy="1411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3052443" y="5523055"/>
            <a:ext cx="850900" cy="1411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52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250" y="1517722"/>
            <a:ext cx="9836150" cy="49973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JT65 LOG</a:t>
            </a:r>
            <a:r>
              <a:rPr lang="zh-TW" altLang="en-US" dirty="0" smtClean="0"/>
              <a:t>產生方式</a:t>
            </a:r>
            <a:endParaRPr lang="zh-TW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849243" y="1716088"/>
            <a:ext cx="850900" cy="1411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3166742" y="2259155"/>
            <a:ext cx="2103757" cy="1665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ounded Rectangle 8"/>
          <p:cNvSpPr/>
          <p:nvPr/>
        </p:nvSpPr>
        <p:spPr>
          <a:xfrm>
            <a:off x="5528943" y="2259155"/>
            <a:ext cx="2027558" cy="3062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6564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19" name="內容版面配置區 18"/>
          <p:cNvSpPr>
            <a:spLocks noGrp="1"/>
          </p:cNvSpPr>
          <p:nvPr>
            <p:ph idx="1"/>
          </p:nvPr>
        </p:nvSpPr>
        <p:spPr>
          <a:xfrm>
            <a:off x="1130300" y="1346200"/>
            <a:ext cx="9728201" cy="520700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http://www.arrl.org/home</a:t>
            </a:r>
            <a:endParaRPr lang="zh-TW" altLang="en-US" dirty="0"/>
          </a:p>
        </p:txBody>
      </p:sp>
      <p:pic>
        <p:nvPicPr>
          <p:cNvPr id="14" name="Picture 1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1" y="1866900"/>
            <a:ext cx="9505950" cy="4635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668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640" y="1690688"/>
            <a:ext cx="10297160" cy="44307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N1MM LOG</a:t>
            </a:r>
            <a:r>
              <a:rPr lang="zh-TW" altLang="en-US" dirty="0" smtClean="0"/>
              <a:t>產生方式</a:t>
            </a:r>
            <a:endParaRPr lang="zh-TW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779770" y="2118010"/>
            <a:ext cx="405130" cy="30769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8881742" y="4691204"/>
            <a:ext cx="2116458" cy="236396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Rounded Rectangle 8"/>
          <p:cNvSpPr/>
          <p:nvPr/>
        </p:nvSpPr>
        <p:spPr>
          <a:xfrm>
            <a:off x="5998843" y="4621355"/>
            <a:ext cx="631827" cy="306245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802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608013" y="1528127"/>
            <a:ext cx="6645910" cy="3903345"/>
          </a:xfrm>
          <a:prstGeom prst="rect">
            <a:avLst/>
          </a:prstGeom>
        </p:spPr>
      </p:pic>
      <p:pic>
        <p:nvPicPr>
          <p:cNvPr id="12" name="Picture 11"/>
          <p:cNvPicPr/>
          <p:nvPr/>
        </p:nvPicPr>
        <p:blipFill>
          <a:blip r:embed="rId3"/>
          <a:stretch>
            <a:fillRect/>
          </a:stretch>
        </p:blipFill>
        <p:spPr>
          <a:xfrm>
            <a:off x="5655945" y="3153727"/>
            <a:ext cx="6645910" cy="390334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QRZ.COM LOG</a:t>
            </a:r>
            <a:r>
              <a:rPr lang="zh-TW" altLang="en-US" dirty="0" smtClean="0"/>
              <a:t>產生方式</a:t>
            </a:r>
            <a:endParaRPr lang="zh-TW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1207770" y="2846037"/>
            <a:ext cx="976630" cy="189263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9389742" y="5910404"/>
            <a:ext cx="274958" cy="185596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567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/>
          <p:nvPr/>
        </p:nvPicPr>
        <p:blipFill>
          <a:blip r:embed="rId2"/>
          <a:stretch>
            <a:fillRect/>
          </a:stretch>
        </p:blipFill>
        <p:spPr>
          <a:xfrm>
            <a:off x="402590" y="1525588"/>
            <a:ext cx="6645910" cy="3903345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5262245" y="2954655"/>
            <a:ext cx="6645910" cy="390334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QRZ.COM LOG</a:t>
            </a:r>
            <a:r>
              <a:rPr lang="zh-TW" altLang="en-US" dirty="0" smtClean="0"/>
              <a:t>產生方式</a:t>
            </a:r>
            <a:endParaRPr lang="zh-TW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5973443" y="2608865"/>
            <a:ext cx="494032" cy="30769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8970642" y="4826000"/>
            <a:ext cx="465458" cy="2540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366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/>
          <a:stretch>
            <a:fillRect/>
          </a:stretch>
        </p:blipFill>
        <p:spPr>
          <a:xfrm>
            <a:off x="321945" y="1782127"/>
            <a:ext cx="6645910" cy="3903345"/>
          </a:xfrm>
          <a:prstGeom prst="rect">
            <a:avLst/>
          </a:prstGeom>
        </p:spPr>
      </p:pic>
      <p:pic>
        <p:nvPicPr>
          <p:cNvPr id="8" name="Picture 7"/>
          <p:cNvPicPr/>
          <p:nvPr/>
        </p:nvPicPr>
        <p:blipFill>
          <a:blip r:embed="rId3"/>
          <a:stretch>
            <a:fillRect/>
          </a:stretch>
        </p:blipFill>
        <p:spPr>
          <a:xfrm>
            <a:off x="5488940" y="2826211"/>
            <a:ext cx="6385560" cy="386669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EQSL.CC LOG</a:t>
            </a:r>
            <a:r>
              <a:rPr lang="zh-TW" altLang="en-US" dirty="0" smtClean="0"/>
              <a:t>產生方式</a:t>
            </a:r>
            <a:endParaRPr lang="zh-TW" altLang="en-US" dirty="0"/>
          </a:p>
        </p:txBody>
      </p:sp>
      <p:sp>
        <p:nvSpPr>
          <p:cNvPr id="11" name="Rounded Rectangle 10"/>
          <p:cNvSpPr/>
          <p:nvPr/>
        </p:nvSpPr>
        <p:spPr>
          <a:xfrm>
            <a:off x="2785743" y="2672365"/>
            <a:ext cx="494032" cy="30769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Rounded Rectangle 14"/>
          <p:cNvSpPr/>
          <p:nvPr/>
        </p:nvSpPr>
        <p:spPr>
          <a:xfrm>
            <a:off x="8602024" y="4635657"/>
            <a:ext cx="948376" cy="203043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995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smtClean="0"/>
              <a:t>DEMO</a:t>
            </a:r>
            <a:endParaRPr lang="zh-TW" altLang="en-US" sz="36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4190" y="1905412"/>
            <a:ext cx="10515600" cy="4351338"/>
          </a:xfrm>
        </p:spPr>
        <p:txBody>
          <a:bodyPr/>
          <a:lstStyle/>
          <a:p>
            <a:r>
              <a:rPr lang="en-US" altLang="zh-TW" dirty="0" smtClean="0"/>
              <a:t>ARRL.ORG</a:t>
            </a:r>
            <a:r>
              <a:rPr lang="zh-TW" altLang="en-US" dirty="0" smtClean="0"/>
              <a:t>登入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查</a:t>
            </a:r>
            <a:r>
              <a:rPr lang="en-US" altLang="zh-TW" dirty="0" smtClean="0"/>
              <a:t>log</a:t>
            </a:r>
          </a:p>
          <a:p>
            <a:pPr lvl="1"/>
            <a:r>
              <a:rPr lang="zh-TW" altLang="en-US" dirty="0" smtClean="0"/>
              <a:t>查</a:t>
            </a:r>
            <a:r>
              <a:rPr lang="en-US" altLang="zh-TW" dirty="0" smtClean="0"/>
              <a:t>DXCC/WPX</a:t>
            </a:r>
          </a:p>
          <a:p>
            <a:pPr lvl="1"/>
            <a:r>
              <a:rPr lang="zh-TW" altLang="en-US" dirty="0" smtClean="0"/>
              <a:t>查獎狀</a:t>
            </a:r>
            <a:endParaRPr lang="en-US" altLang="zh-TW" dirty="0" smtClean="0"/>
          </a:p>
          <a:p>
            <a:r>
              <a:rPr lang="en-US" altLang="zh-TW" dirty="0" smtClean="0"/>
              <a:t>QRZ.COM</a:t>
            </a:r>
            <a:r>
              <a:rPr lang="zh-TW" altLang="en-US" dirty="0" smtClean="0"/>
              <a:t>登入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登入</a:t>
            </a:r>
            <a:r>
              <a:rPr lang="en-US" altLang="zh-TW" dirty="0" smtClean="0"/>
              <a:t>LOG</a:t>
            </a:r>
          </a:p>
          <a:p>
            <a:pPr lvl="1"/>
            <a:r>
              <a:rPr lang="zh-TW" altLang="en-US" dirty="0" smtClean="0"/>
              <a:t>確認</a:t>
            </a:r>
            <a:endParaRPr lang="en-US" altLang="zh-TW" dirty="0" smtClean="0"/>
          </a:p>
          <a:p>
            <a:r>
              <a:rPr lang="en-US" altLang="zh-TW" dirty="0" smtClean="0"/>
              <a:t>EQSL.CC</a:t>
            </a:r>
            <a:r>
              <a:rPr lang="zh-TW" altLang="en-US" dirty="0" smtClean="0"/>
              <a:t>登入操作</a:t>
            </a:r>
            <a:endParaRPr lang="en-US" altLang="zh-TW" dirty="0" smtClean="0"/>
          </a:p>
          <a:p>
            <a:pPr lvl="1"/>
            <a:r>
              <a:rPr lang="zh-TW" altLang="en-US" dirty="0" smtClean="0"/>
              <a:t>登入</a:t>
            </a:r>
            <a:r>
              <a:rPr lang="en-US" altLang="zh-TW" dirty="0" smtClean="0"/>
              <a:t>LOG</a:t>
            </a:r>
          </a:p>
          <a:p>
            <a:pPr lvl="1"/>
            <a:r>
              <a:rPr lang="zh-TW" altLang="en-US" dirty="0" smtClean="0"/>
              <a:t>確認</a:t>
            </a:r>
            <a:r>
              <a:rPr lang="en-US" altLang="zh-TW" dirty="0" smtClean="0"/>
              <a:t>LOG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75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 smtClean="0"/>
              <a:t>心得</a:t>
            </a:r>
            <a:endParaRPr lang="zh-TW" altLang="en-US" sz="3600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24190" y="1905412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altLang="zh-TW" dirty="0" smtClean="0"/>
              <a:t>JT65/N1MM/LOGGER32 LOG</a:t>
            </a:r>
            <a:r>
              <a:rPr lang="zh-TW" altLang="en-US" dirty="0" smtClean="0"/>
              <a:t>操作簡單</a:t>
            </a:r>
            <a:endParaRPr lang="en-US" altLang="zh-TW" dirty="0" smtClean="0"/>
          </a:p>
          <a:p>
            <a:r>
              <a:rPr lang="en-US" altLang="zh-TW" dirty="0" smtClean="0"/>
              <a:t>QRZ.COM</a:t>
            </a:r>
            <a:r>
              <a:rPr lang="zh-TW" altLang="en-US" dirty="0" smtClean="0"/>
              <a:t>操作有即時性但</a:t>
            </a:r>
            <a:r>
              <a:rPr lang="en-US" altLang="zh-TW" dirty="0" smtClean="0"/>
              <a:t>LOG</a:t>
            </a:r>
            <a:r>
              <a:rPr lang="zh-TW" altLang="en-US" dirty="0" smtClean="0"/>
              <a:t>下載要錢</a:t>
            </a:r>
            <a:endParaRPr lang="en-US" altLang="zh-TW" dirty="0" smtClean="0"/>
          </a:p>
          <a:p>
            <a:r>
              <a:rPr lang="en-US" altLang="zh-TW" dirty="0" smtClean="0"/>
              <a:t>EQSL</a:t>
            </a:r>
            <a:r>
              <a:rPr lang="zh-TW" altLang="en-US" dirty="0" smtClean="0"/>
              <a:t>很多</a:t>
            </a:r>
            <a:r>
              <a:rPr lang="en-US" altLang="zh-TW" dirty="0" smtClean="0"/>
              <a:t>OM</a:t>
            </a:r>
            <a:r>
              <a:rPr lang="zh-TW" altLang="en-US" dirty="0" smtClean="0"/>
              <a:t>操作</a:t>
            </a:r>
            <a:r>
              <a:rPr lang="en-US" altLang="zh-TW" dirty="0" smtClean="0"/>
              <a:t>,</a:t>
            </a:r>
            <a:r>
              <a:rPr lang="zh-TW" altLang="en-US" dirty="0" smtClean="0"/>
              <a:t>甚至比</a:t>
            </a:r>
            <a:r>
              <a:rPr lang="en-US" altLang="zh-TW" dirty="0" err="1" smtClean="0"/>
              <a:t>LoTW</a:t>
            </a:r>
            <a:r>
              <a:rPr lang="zh-TW" altLang="en-US" dirty="0" smtClean="0"/>
              <a:t>多</a:t>
            </a:r>
            <a:endParaRPr lang="en-US" altLang="zh-TW" dirty="0" smtClean="0"/>
          </a:p>
          <a:p>
            <a:r>
              <a:rPr lang="zh-TW" altLang="en-US" dirty="0" smtClean="0"/>
              <a:t>建議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1.JT65</a:t>
            </a:r>
            <a:r>
              <a:rPr lang="zh-TW" altLang="en-US" dirty="0" smtClean="0"/>
              <a:t>使用內建的</a:t>
            </a:r>
            <a:r>
              <a:rPr lang="en-US" altLang="zh-TW" dirty="0" smtClean="0"/>
              <a:t>LOG</a:t>
            </a:r>
            <a:r>
              <a:rPr lang="zh-TW" altLang="en-US" dirty="0" smtClean="0"/>
              <a:t>管理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2.N1MM/LOGGER32/…..</a:t>
            </a:r>
            <a:r>
              <a:rPr lang="zh-TW" altLang="en-US" dirty="0" smtClean="0"/>
              <a:t>看各人喜好</a:t>
            </a:r>
            <a:r>
              <a:rPr lang="en-US" altLang="zh-TW" dirty="0" smtClean="0"/>
              <a:t>(</a:t>
            </a:r>
            <a:r>
              <a:rPr lang="zh-TW" altLang="en-US" dirty="0" smtClean="0"/>
              <a:t>或多或少都要連動</a:t>
            </a:r>
            <a:r>
              <a:rPr lang="en-US" altLang="zh-TW" dirty="0" smtClean="0"/>
              <a:t>RIG</a:t>
            </a:r>
            <a:r>
              <a:rPr lang="zh-TW" altLang="en-US" dirty="0" smtClean="0"/>
              <a:t>設定有難度</a:t>
            </a:r>
            <a:r>
              <a:rPr lang="en-US" altLang="zh-TW" dirty="0" smtClean="0"/>
              <a:t>)</a:t>
            </a:r>
          </a:p>
          <a:p>
            <a:pPr lvl="1"/>
            <a:r>
              <a:rPr lang="en-US" altLang="zh-TW" dirty="0"/>
              <a:t>3</a:t>
            </a:r>
            <a:r>
              <a:rPr lang="en-US" altLang="zh-TW" dirty="0" smtClean="0"/>
              <a:t>.</a:t>
            </a:r>
            <a:r>
              <a:rPr lang="zh-TW" altLang="en-US" dirty="0" smtClean="0"/>
              <a:t>如果在家有網路可以利用</a:t>
            </a:r>
            <a:r>
              <a:rPr lang="en-US" altLang="zh-TW" dirty="0" smtClean="0"/>
              <a:t>QRZ.COM/EQSL.CC</a:t>
            </a:r>
          </a:p>
          <a:p>
            <a:pPr lvl="1"/>
            <a:r>
              <a:rPr lang="en-US" altLang="zh-TW" dirty="0"/>
              <a:t>4</a:t>
            </a:r>
            <a:r>
              <a:rPr lang="en-US" altLang="zh-TW" dirty="0" smtClean="0"/>
              <a:t>.</a:t>
            </a:r>
            <a:r>
              <a:rPr lang="zh-TW" altLang="en-US" dirty="0" smtClean="0"/>
              <a:t>出野外可能以</a:t>
            </a:r>
            <a:r>
              <a:rPr lang="en-US" altLang="zh-TW" dirty="0" smtClean="0"/>
              <a:t>N1MM/LOGGER32/………</a:t>
            </a:r>
            <a:r>
              <a:rPr lang="zh-TW" altLang="en-US" dirty="0" smtClean="0"/>
              <a:t>這種為主</a:t>
            </a:r>
            <a:r>
              <a:rPr lang="en-US" altLang="zh-TW" dirty="0" smtClean="0"/>
              <a:t>,</a:t>
            </a:r>
            <a:r>
              <a:rPr lang="zh-TW" altLang="en-US" dirty="0" smtClean="0"/>
              <a:t>因為不用上網</a:t>
            </a:r>
            <a:endParaRPr lang="en-US" altLang="zh-TW" dirty="0" smtClean="0"/>
          </a:p>
          <a:p>
            <a:pPr lvl="1"/>
            <a:r>
              <a:rPr lang="en-US" altLang="zh-TW" dirty="0"/>
              <a:t>5</a:t>
            </a:r>
            <a:r>
              <a:rPr lang="en-US" altLang="zh-TW" dirty="0" smtClean="0"/>
              <a:t>.</a:t>
            </a:r>
            <a:r>
              <a:rPr lang="zh-TW" altLang="en-US" dirty="0" smtClean="0"/>
              <a:t>容易</a:t>
            </a:r>
            <a:r>
              <a:rPr lang="en-US" altLang="zh-TW" dirty="0" smtClean="0"/>
              <a:t>pile up</a:t>
            </a:r>
            <a:r>
              <a:rPr lang="zh-TW" altLang="en-US" dirty="0" smtClean="0"/>
              <a:t>選用</a:t>
            </a:r>
            <a:r>
              <a:rPr lang="en-US" altLang="zh-TW" dirty="0" smtClean="0"/>
              <a:t>N1MM/LOGGER32/….</a:t>
            </a:r>
            <a:r>
              <a:rPr lang="zh-TW" altLang="en-US" dirty="0" smtClean="0"/>
              <a:t>最好</a:t>
            </a:r>
            <a:r>
              <a:rPr lang="en-US" altLang="zh-TW" dirty="0" smtClean="0"/>
              <a:t>,</a:t>
            </a:r>
            <a:r>
              <a:rPr lang="zh-TW" altLang="en-US" dirty="0" smtClean="0"/>
              <a:t>因為速度快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6.DXKEEPER/SWISSLOG/LOG4OM/BBLOGGER/…..</a:t>
            </a:r>
            <a:r>
              <a:rPr lang="zh-TW" altLang="en-US" dirty="0" smtClean="0"/>
              <a:t>一大堆各有好處</a:t>
            </a: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88787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3650" y="1690688"/>
            <a:ext cx="9480550" cy="44227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891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37" y="1462087"/>
            <a:ext cx="6113463" cy="497363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6400800" y="1463675"/>
            <a:ext cx="5549900" cy="2600325"/>
          </a:xfrm>
        </p:spPr>
        <p:txBody>
          <a:bodyPr>
            <a:normAutofit/>
          </a:bodyPr>
          <a:lstStyle/>
          <a:p>
            <a:r>
              <a:rPr lang="en-US" altLang="zh-TW" dirty="0"/>
              <a:t>1.</a:t>
            </a:r>
            <a:r>
              <a:rPr lang="zh-HK" altLang="zh-TW" dirty="0"/>
              <a:t>下載</a:t>
            </a:r>
            <a:r>
              <a:rPr lang="en-US" altLang="zh-TW" dirty="0"/>
              <a:t>TQSL</a:t>
            </a:r>
            <a:endParaRPr lang="zh-TW" altLang="zh-TW" dirty="0"/>
          </a:p>
          <a:p>
            <a:r>
              <a:rPr lang="en-US" altLang="zh-TW" dirty="0"/>
              <a:t>2.</a:t>
            </a:r>
            <a:r>
              <a:rPr lang="zh-HK" altLang="zh-TW" dirty="0"/>
              <a:t>申請</a:t>
            </a:r>
            <a:r>
              <a:rPr lang="en-US" altLang="zh-TW" dirty="0" err="1" smtClean="0"/>
              <a:t>LoTW</a:t>
            </a:r>
            <a:r>
              <a:rPr lang="zh-TW" altLang="en-US" dirty="0" smtClean="0"/>
              <a:t>帳號</a:t>
            </a:r>
            <a:r>
              <a:rPr lang="zh-HK" altLang="zh-TW" dirty="0" smtClean="0"/>
              <a:t>方</a:t>
            </a:r>
            <a:r>
              <a:rPr lang="zh-HK" altLang="zh-TW" dirty="0"/>
              <a:t>法有二種</a:t>
            </a:r>
            <a:endParaRPr lang="zh-TW" altLang="zh-TW" dirty="0"/>
          </a:p>
          <a:p>
            <a:r>
              <a:rPr lang="en-US" altLang="zh-TW" dirty="0"/>
              <a:t>3</a:t>
            </a:r>
            <a:r>
              <a:rPr lang="en-US" altLang="zh-TW" dirty="0" smtClean="0"/>
              <a:t>.</a:t>
            </a:r>
            <a:r>
              <a:rPr lang="zh-TW" altLang="en-US" dirty="0" smtClean="0"/>
              <a:t>寄帳密及</a:t>
            </a:r>
            <a:r>
              <a:rPr lang="en-US" altLang="zh-TW" dirty="0" smtClean="0"/>
              <a:t>tq6</a:t>
            </a:r>
            <a:r>
              <a:rPr lang="zh-HK" altLang="zh-TW" dirty="0"/>
              <a:t>檔</a:t>
            </a:r>
            <a:r>
              <a:rPr lang="en-US" altLang="zh-TW" dirty="0"/>
              <a:t> (</a:t>
            </a:r>
            <a:r>
              <a:rPr lang="zh-HK" altLang="zh-TW" dirty="0"/>
              <a:t>會認電腦</a:t>
            </a:r>
            <a:r>
              <a:rPr lang="en-US" altLang="zh-TW" dirty="0"/>
              <a:t>,</a:t>
            </a:r>
            <a:r>
              <a:rPr lang="zh-HK" altLang="zh-TW" dirty="0"/>
              <a:t>所以要移至別台要產生</a:t>
            </a:r>
            <a:r>
              <a:rPr lang="en-US" altLang="zh-TW" dirty="0"/>
              <a:t>p12</a:t>
            </a:r>
            <a:r>
              <a:rPr lang="zh-HK" altLang="zh-TW" dirty="0"/>
              <a:t>檔再把它移過去載入即可</a:t>
            </a:r>
            <a:r>
              <a:rPr lang="en-US" altLang="zh-TW" dirty="0" smtClean="0"/>
              <a:t>)</a:t>
            </a:r>
            <a:endParaRPr lang="zh-TW" altLang="zh-TW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1403350" y="1690688"/>
            <a:ext cx="5105400" cy="55721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3073400" y="2187575"/>
            <a:ext cx="3422650" cy="31432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241300" y="3344862"/>
            <a:ext cx="5930900" cy="1328738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1879600" y="2719387"/>
            <a:ext cx="4629150" cy="22844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018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1213209" y="1331913"/>
            <a:ext cx="7226300" cy="2600325"/>
          </a:xfrm>
        </p:spPr>
        <p:txBody>
          <a:bodyPr>
            <a:normAutofit/>
          </a:bodyPr>
          <a:lstStyle/>
          <a:p>
            <a:r>
              <a:rPr lang="en-US" altLang="zh-TW" dirty="0" smtClean="0"/>
              <a:t>1.License </a:t>
            </a:r>
            <a:r>
              <a:rPr lang="en-US" altLang="zh-TW" dirty="0" smtClean="0"/>
              <a:t>copy</a:t>
            </a:r>
            <a:endParaRPr lang="zh-TW" altLang="zh-TW" dirty="0"/>
          </a:p>
          <a:p>
            <a:r>
              <a:rPr lang="en-US" altLang="zh-TW" dirty="0" smtClean="0"/>
              <a:t>2.ID copy</a:t>
            </a:r>
            <a:endParaRPr lang="zh-TW" altLang="zh-TW" dirty="0"/>
          </a:p>
          <a:p>
            <a:r>
              <a:rPr lang="en-US" altLang="zh-TW" dirty="0" smtClean="0"/>
              <a:t>3.receive mail</a:t>
            </a:r>
            <a:r>
              <a:rPr lang="zh-TW" altLang="en-US" dirty="0" smtClean="0"/>
              <a:t>及</a:t>
            </a:r>
            <a:r>
              <a:rPr lang="en-US" altLang="zh-TW" dirty="0" smtClean="0"/>
              <a:t>tq6</a:t>
            </a:r>
            <a:r>
              <a:rPr lang="zh-HK" altLang="zh-TW" dirty="0"/>
              <a:t>檔</a:t>
            </a:r>
            <a:r>
              <a:rPr lang="en-US" altLang="zh-TW" dirty="0"/>
              <a:t> (</a:t>
            </a:r>
            <a:r>
              <a:rPr lang="zh-HK" altLang="zh-TW" dirty="0"/>
              <a:t>會認電腦</a:t>
            </a:r>
            <a:r>
              <a:rPr lang="en-US" altLang="zh-TW" dirty="0"/>
              <a:t>,</a:t>
            </a:r>
            <a:r>
              <a:rPr lang="zh-HK" altLang="zh-TW" dirty="0"/>
              <a:t>所以要移至別台要產生</a:t>
            </a:r>
            <a:r>
              <a:rPr lang="en-US" altLang="zh-TW" dirty="0"/>
              <a:t>p12</a:t>
            </a:r>
            <a:r>
              <a:rPr lang="zh-HK" altLang="zh-TW" dirty="0"/>
              <a:t>檔再把它移過去載入即可</a:t>
            </a:r>
            <a:r>
              <a:rPr lang="en-US" altLang="zh-TW" dirty="0" smtClean="0"/>
              <a:t>)</a:t>
            </a:r>
            <a:endParaRPr lang="zh-TW" altLang="zh-TW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8693" y="1027906"/>
            <a:ext cx="3676333" cy="2199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391" y="3573463"/>
            <a:ext cx="10706818" cy="2952518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1449070" y="4134802"/>
            <a:ext cx="8731250" cy="792437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6801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139" y="2286854"/>
            <a:ext cx="4275785" cy="326028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647700" y="1300003"/>
            <a:ext cx="11188700" cy="5532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HK" altLang="zh-TW" dirty="0" smtClean="0"/>
              <a:t>如</a:t>
            </a:r>
            <a:r>
              <a:rPr lang="zh-HK" altLang="zh-TW" dirty="0"/>
              <a:t>果沒有載入任何一開始會叫你去申</a:t>
            </a:r>
            <a:r>
              <a:rPr lang="zh-HK" altLang="zh-TW" dirty="0" smtClean="0"/>
              <a:t>請</a:t>
            </a:r>
            <a:endParaRPr lang="en-US" altLang="zh-TW" dirty="0" smtClean="0"/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853247"/>
            <a:ext cx="5274945" cy="318008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ounded Rectangle 9"/>
          <p:cNvSpPr/>
          <p:nvPr/>
        </p:nvSpPr>
        <p:spPr>
          <a:xfrm>
            <a:off x="4226176" y="3586797"/>
            <a:ext cx="1155700" cy="3302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Rounded Rectangle 11"/>
          <p:cNvSpPr/>
          <p:nvPr/>
        </p:nvSpPr>
        <p:spPr>
          <a:xfrm>
            <a:off x="6252519" y="2732564"/>
            <a:ext cx="980304" cy="220217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Straight Arrow Connector 12"/>
          <p:cNvCxnSpPr>
            <a:stCxn id="10" idx="3"/>
          </p:cNvCxnSpPr>
          <p:nvPr/>
        </p:nvCxnSpPr>
        <p:spPr>
          <a:xfrm flipV="1">
            <a:off x="5381876" y="2952781"/>
            <a:ext cx="870643" cy="79911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334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647700" y="1300003"/>
            <a:ext cx="11188700" cy="5532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HK" altLang="zh-TW" dirty="0" smtClean="0"/>
              <a:t>如</a:t>
            </a:r>
            <a:r>
              <a:rPr lang="zh-HK" altLang="zh-TW" dirty="0"/>
              <a:t>果沒有載入任何一開始會叫你去申</a:t>
            </a:r>
            <a:r>
              <a:rPr lang="zh-HK" altLang="zh-TW" dirty="0" smtClean="0"/>
              <a:t>請</a:t>
            </a:r>
            <a:endParaRPr lang="en-US" altLang="zh-TW" dirty="0" smtClean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853247"/>
            <a:ext cx="5274945" cy="318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291" y="4079556"/>
            <a:ext cx="5274945" cy="268732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7627" y="1853247"/>
            <a:ext cx="5274945" cy="358965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ounded Rectangle 9"/>
          <p:cNvSpPr/>
          <p:nvPr/>
        </p:nvSpPr>
        <p:spPr>
          <a:xfrm>
            <a:off x="5014436" y="3586797"/>
            <a:ext cx="1155700" cy="3302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Rounded Rectangle 10"/>
          <p:cNvSpPr/>
          <p:nvPr/>
        </p:nvSpPr>
        <p:spPr>
          <a:xfrm>
            <a:off x="3599259" y="4399597"/>
            <a:ext cx="2323386" cy="3302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Rounded Rectangle 11"/>
          <p:cNvSpPr/>
          <p:nvPr/>
        </p:nvSpPr>
        <p:spPr>
          <a:xfrm>
            <a:off x="9656127" y="5053329"/>
            <a:ext cx="2180273" cy="33020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Straight Arrow Connector 12"/>
          <p:cNvCxnSpPr>
            <a:stCxn id="10" idx="2"/>
          </p:cNvCxnSpPr>
          <p:nvPr/>
        </p:nvCxnSpPr>
        <p:spPr>
          <a:xfrm flipH="1">
            <a:off x="5014436" y="3916997"/>
            <a:ext cx="577850" cy="59690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3"/>
            <a:endCxn id="12" idx="1"/>
          </p:cNvCxnSpPr>
          <p:nvPr/>
        </p:nvCxnSpPr>
        <p:spPr>
          <a:xfrm>
            <a:off x="5922645" y="4564697"/>
            <a:ext cx="3733482" cy="653732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562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zh-HK" altLang="zh-TW" dirty="0" smtClean="0"/>
              <a:t>有</a:t>
            </a:r>
            <a:r>
              <a:rPr lang="zh-HK" altLang="zh-TW" dirty="0"/>
              <a:t>第二個</a:t>
            </a:r>
            <a:r>
              <a:rPr lang="en-US" altLang="zh-TW" dirty="0" err="1"/>
              <a:t>callsign</a:t>
            </a:r>
            <a:r>
              <a:rPr lang="zh-HK" altLang="zh-TW" dirty="0"/>
              <a:t>如下</a:t>
            </a:r>
            <a:r>
              <a:rPr lang="en-US" altLang="zh-TW" dirty="0"/>
              <a:t>,</a:t>
            </a:r>
            <a:r>
              <a:rPr lang="zh-HK" altLang="zh-TW" dirty="0"/>
              <a:t>可以再申請一個</a:t>
            </a:r>
            <a:r>
              <a:rPr lang="en-US" altLang="zh-TW" dirty="0"/>
              <a:t>,</a:t>
            </a:r>
            <a:r>
              <a:rPr lang="zh-HK" altLang="zh-TW" dirty="0"/>
              <a:t>他會寄來另一個</a:t>
            </a:r>
            <a:r>
              <a:rPr lang="en-US" altLang="zh-TW" dirty="0"/>
              <a:t>tq6</a:t>
            </a:r>
            <a:r>
              <a:rPr lang="zh-HK" altLang="zh-TW" dirty="0"/>
              <a:t>可以再載入即</a:t>
            </a:r>
            <a:r>
              <a:rPr lang="zh-HK" altLang="zh-TW" dirty="0" smtClean="0"/>
              <a:t>可</a:t>
            </a:r>
            <a:r>
              <a:rPr lang="en-US" altLang="zh-TW" dirty="0" smtClean="0"/>
              <a:t>(</a:t>
            </a:r>
            <a:r>
              <a:rPr lang="zh-HK" altLang="zh-TW" dirty="0"/>
              <a:t>會先蓋個章</a:t>
            </a:r>
            <a:r>
              <a:rPr lang="en-US" altLang="zh-TW" dirty="0"/>
              <a:t>,</a:t>
            </a:r>
            <a:r>
              <a:rPr lang="zh-HK" altLang="zh-TW" dirty="0"/>
              <a:t>載入後會拿掉</a:t>
            </a:r>
            <a:r>
              <a:rPr lang="en-US" altLang="zh-TW" dirty="0"/>
              <a:t>)</a:t>
            </a:r>
            <a:endParaRPr lang="zh-TW" altLang="zh-TW" dirty="0"/>
          </a:p>
        </p:txBody>
      </p:sp>
      <p:pic>
        <p:nvPicPr>
          <p:cNvPr id="10" name="Picture 9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8200" y="2324098"/>
            <a:ext cx="5861050" cy="421981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Rounded Rectangle 10"/>
          <p:cNvSpPr/>
          <p:nvPr/>
        </p:nvSpPr>
        <p:spPr>
          <a:xfrm>
            <a:off x="5930900" y="2757724"/>
            <a:ext cx="1682750" cy="467519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Picture 1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324099"/>
            <a:ext cx="5334000" cy="4086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6489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866900"/>
            <a:ext cx="7937500" cy="46101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申請</a:t>
            </a:r>
            <a:r>
              <a:rPr lang="en-US" altLang="zh-TW" dirty="0" err="1" smtClean="0"/>
              <a:t>LoTW</a:t>
            </a:r>
            <a:endParaRPr lang="zh-TW" altLang="en-US" dirty="0"/>
          </a:p>
        </p:txBody>
      </p:sp>
      <p:sp>
        <p:nvSpPr>
          <p:cNvPr id="5" name="內容版面配置區 18"/>
          <p:cNvSpPr>
            <a:spLocks noGrp="1"/>
          </p:cNvSpPr>
          <p:nvPr>
            <p:ph idx="1"/>
          </p:nvPr>
        </p:nvSpPr>
        <p:spPr>
          <a:xfrm>
            <a:off x="838200" y="1317070"/>
            <a:ext cx="9728201" cy="858044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dirty="0" smtClean="0"/>
              <a:t>LOG</a:t>
            </a:r>
            <a:r>
              <a:rPr lang="zh-TW" altLang="en-US" dirty="0" smtClean="0"/>
              <a:t>要配合一個位置</a:t>
            </a:r>
            <a:r>
              <a:rPr lang="en-US" altLang="zh-TW" dirty="0" smtClean="0"/>
              <a:t>,</a:t>
            </a:r>
            <a:r>
              <a:rPr lang="zh-TW" altLang="en-US" dirty="0" smtClean="0"/>
              <a:t>也可以建立多個</a:t>
            </a:r>
            <a:r>
              <a:rPr lang="en-US" altLang="zh-TW" dirty="0" smtClean="0"/>
              <a:t>,</a:t>
            </a:r>
            <a:r>
              <a:rPr lang="zh-TW" altLang="en-US" dirty="0" smtClean="0"/>
              <a:t>只要上傳時選一個配合即可</a:t>
            </a:r>
            <a:endParaRPr lang="zh-TW" altLang="zh-TW" dirty="0"/>
          </a:p>
        </p:txBody>
      </p:sp>
      <p:sp>
        <p:nvSpPr>
          <p:cNvPr id="11" name="Rounded Rectangle 10"/>
          <p:cNvSpPr/>
          <p:nvPr/>
        </p:nvSpPr>
        <p:spPr>
          <a:xfrm>
            <a:off x="5013324" y="3152101"/>
            <a:ext cx="4664076" cy="1379060"/>
          </a:xfrm>
          <a:prstGeom prst="round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593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479</Words>
  <Application>Microsoft Office PowerPoint</Application>
  <PresentationFormat>Widescreen</PresentationFormat>
  <Paragraphs>65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新細明體</vt:lpstr>
      <vt:lpstr>Arial</vt:lpstr>
      <vt:lpstr>Calibri</vt:lpstr>
      <vt:lpstr>Calibri Light</vt:lpstr>
      <vt:lpstr>Office 佈景主題</vt:lpstr>
      <vt:lpstr>LoTW申請分享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申請LoTW</vt:lpstr>
      <vt:lpstr>JT65 LOG產生方式</vt:lpstr>
      <vt:lpstr>N1MM LOG產生方式</vt:lpstr>
      <vt:lpstr>QRZ.COM LOG產生方式</vt:lpstr>
      <vt:lpstr>QRZ.COM LOG產生方式</vt:lpstr>
      <vt:lpstr>EQSL.CC LOG產生方式</vt:lpstr>
      <vt:lpstr>DEMO</vt:lpstr>
      <vt:lpstr>心得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KevinChang</dc:creator>
  <cp:lastModifiedBy>Tim Huang - PTT 黃文銘</cp:lastModifiedBy>
  <cp:revision>79</cp:revision>
  <dcterms:created xsi:type="dcterms:W3CDTF">2015-11-30T02:02:17Z</dcterms:created>
  <dcterms:modified xsi:type="dcterms:W3CDTF">2017-05-16T09:50:58Z</dcterms:modified>
</cp:coreProperties>
</file>

<file path=docProps/thumbnail.jpeg>
</file>